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65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906317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Pokaz na ekranie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Calibri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MSLUP</dc:creator>
  <cp:lastModifiedBy>Dell</cp:lastModifiedBy>
  <cp:revision>3</cp:revision>
  <dcterms:created xsi:type="dcterms:W3CDTF">2019-09-09T14:21:04Z</dcterms:created>
  <dcterms:modified xsi:type="dcterms:W3CDTF">2019-09-09T14:35:57Z</dcterms:modified>
</cp:coreProperties>
</file>